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243"/>
    <p:restoredTop sz="94612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e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2765B-3068-5341-8B01-931D142B2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CFBA2B-7EC8-9240-BEDA-C5190A5C3E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BA3FD-5CC8-FC41-AAA1-E69818274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B0607-E98C-4C4C-954E-65B5B293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D15D3-50C4-3747-BE72-B38B33F03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60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BABC2-6295-764E-A6CC-3938B755C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07BA6-C551-214F-BA87-BE9097569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D8C79-EFCA-A641-B3D2-B78AED72C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58270-4832-1F42-B93A-A1028D252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646FB-960B-6B47-A284-8E6DA46C1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332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008F0E-536D-D94E-98B9-F150F73E5B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395D3E-55F5-E440-8246-4C4B2E605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E211D-9B52-E44F-999C-A74BD980C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A1612-AD2E-774B-8352-249420B80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734B7-87B2-4C4C-A357-7D09108F2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731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B0E48-3A5A-CD44-BA15-BA9BCF01F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EFDDD-C0CD-9642-AA06-F04EE9BA4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39B4C-852E-D947-AABC-D603C07D8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665A1-FAEC-204A-986C-1F7D1D64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A42ED-B5D2-8F40-953F-1EAF096BA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477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7F1DA-0E7D-F540-8CC6-13D525773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99CCC-8C65-C147-B050-5D074434A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B2232-8DCE-3C4E-8D95-93DB95699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4B70D-8860-E34C-966C-CDC7D03C6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00403-EFEC-5348-B371-CD28D1A65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80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8C960-90A2-E14C-B386-7650A172B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F5336-7BDE-DE4E-BEB4-4FB89BE106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DAAA7-AE07-F347-9A20-D1E892CBFE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608108-3482-9D44-80FA-581B4F341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190C50-2FBF-7545-8332-DBBEBB46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44A0EE-8253-654B-B9E6-392F7598D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45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0CC14-3DBD-9045-B3FD-E865651E1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0AF4A-0D79-5140-BA4A-43A353EAF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D4E433-AEEB-8C41-9FCD-7BA3B860D3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4F3945-579F-E242-BEE2-433CCC901D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A04351-12DB-A949-A0BD-988489BA7A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0E0FBB-DDAF-DF43-84CB-2A99DC8E0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057321-4C5D-DF49-AF56-620E91883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88BD92-9003-F446-BA26-741B47CCA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573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DFF6D-0589-E847-8A6A-2EF88694C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80BAF0-0919-7E4C-B2EA-00B97555A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63E37-734D-DA45-90A3-9897E99E1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3008F1-974A-BE47-825F-1F7BF2E4F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27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40898-B4C6-564A-98B6-C4CAB2F23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BB2883-621D-4347-A527-255A1701B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B58A17-AEB9-F641-B45E-53F2909C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4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46B6C-4CC9-0B4D-BFB7-ACD866F06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8F86C-5463-964A-A229-BEC31C3F5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EFB446-90A2-1E42-8C77-E3878BA481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FCDD60-2A32-EB48-B945-4BE95CEC9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43F747-71E7-CC4A-A3BD-271278C66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30B60E-E84F-9944-938D-B5DB925CC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24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381F9-BF90-E742-BA40-AD716AD88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5A731D-A177-274F-81F4-E06FDCC443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ED8C7D-6D26-C048-B41C-BF672DA219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DD8F1C-029F-4E4F-A275-94642840E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39D8B-0C33-C246-AE34-DCBE09A80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FF879E-DB1E-6F4A-B90E-34B165689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89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832860-E7D1-034A-939F-79D115A1E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CF597-D6AD-024D-9698-C3A400C2E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95CFA-DC9D-054D-A7DA-D60CFF831E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3DEC8-5CE4-ED42-B45D-C520A9C27A4B}" type="datetimeFigureOut">
              <a:rPr lang="en-US" smtClean="0"/>
              <a:t>8/2/18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13D6D-914A-DB43-899F-A9990A440D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AEFDB-061A-164D-8B9C-B17E161EA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9E1E9-1766-4A43-A06A-D4EF5221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14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3BFDD-42B9-1B44-A307-5D067A97B7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CEE5BC-4D58-034C-ABDC-6A4803C0C6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1B5331-8EC3-BE4B-9085-5E452693D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771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03"/>
    </mc:Choice>
    <mc:Fallback>
      <p:transition spd="slow" advTm="2040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2AAB1-9DA1-4C45-B5AC-D8EDD117D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2BABE4-B174-4B4B-AE0A-CA5C335312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1934963" y="931525"/>
            <a:ext cx="7452192" cy="5589142"/>
          </a:xfrm>
        </p:spPr>
      </p:pic>
    </p:spTree>
    <p:extLst>
      <p:ext uri="{BB962C8B-B14F-4D97-AF65-F5344CB8AC3E}">
        <p14:creationId xmlns:p14="http://schemas.microsoft.com/office/powerpoint/2010/main" val="3180093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17"/>
    </mc:Choice>
    <mc:Fallback>
      <p:transition spd="slow" advTm="2071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60063-D0D9-B544-B31F-31C61A530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36EF5A-1C7D-A548-8A4A-CFAF46D278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841005" y="570016"/>
            <a:ext cx="6944498" cy="5804469"/>
          </a:xfrm>
        </p:spPr>
      </p:pic>
    </p:spTree>
    <p:extLst>
      <p:ext uri="{BB962C8B-B14F-4D97-AF65-F5344CB8AC3E}">
        <p14:creationId xmlns:p14="http://schemas.microsoft.com/office/powerpoint/2010/main" val="3018456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40"/>
    </mc:Choice>
    <mc:Fallback>
      <p:transition spd="slow" advTm="1954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54592-DB72-7E47-B7BA-7ACDA102F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A8BB53-9ED1-DB4C-B9AA-2758027FD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681" y="-2607150"/>
            <a:ext cx="10291118" cy="9917147"/>
          </a:xfrm>
        </p:spPr>
      </p:pic>
    </p:spTree>
    <p:extLst>
      <p:ext uri="{BB962C8B-B14F-4D97-AF65-F5344CB8AC3E}">
        <p14:creationId xmlns:p14="http://schemas.microsoft.com/office/powerpoint/2010/main" val="1931819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33"/>
    </mc:Choice>
    <mc:Fallback>
      <p:transition spd="slow" advTm="11133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F55F3-ECBA-4A42-A703-9C54FC4B4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E4629E-7BBF-8348-A846-AB812A85A5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490573" y="667180"/>
            <a:ext cx="6436498" cy="5832390"/>
          </a:xfrm>
        </p:spPr>
      </p:pic>
    </p:spTree>
    <p:extLst>
      <p:ext uri="{BB962C8B-B14F-4D97-AF65-F5344CB8AC3E}">
        <p14:creationId xmlns:p14="http://schemas.microsoft.com/office/powerpoint/2010/main" val="2075946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26"/>
    </mc:Choice>
    <mc:Fallback>
      <p:transition spd="slow" advTm="2872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767AD-E1B1-854F-9789-8CA624682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F38975-19E4-7E4E-BEF8-D3984EAD3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1866" y="0"/>
            <a:ext cx="8748383" cy="7006281"/>
          </a:xfrm>
        </p:spPr>
      </p:pic>
    </p:spTree>
    <p:extLst>
      <p:ext uri="{BB962C8B-B14F-4D97-AF65-F5344CB8AC3E}">
        <p14:creationId xmlns:p14="http://schemas.microsoft.com/office/powerpoint/2010/main" val="1981599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20"/>
    </mc:Choice>
    <mc:Fallback>
      <p:transition spd="slow" advTm="2002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2018-08-02T14:21:38Z</dcterms:created>
  <dcterms:modified xsi:type="dcterms:W3CDTF">2018-08-02T14:45:55Z</dcterms:modified>
</cp:coreProperties>
</file>

<file path=docProps/thumbnail.jpeg>
</file>